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489825" cy="10980738"/>
  <p:notesSz cx="7104063" cy="10234613"/>
  <p:defaultTextStyle>
    <a:defPPr>
      <a:defRPr lang="es-ES"/>
    </a:defPPr>
    <a:lvl1pPr marL="0" algn="l" defTabSz="986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3242" algn="l" defTabSz="986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86482" algn="l" defTabSz="986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79724" algn="l" defTabSz="986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72965" algn="l" defTabSz="986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66206" algn="l" defTabSz="986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59448" algn="l" defTabSz="986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52689" algn="l" defTabSz="986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45930" algn="l" defTabSz="986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ción sin título" id="{5E4E7162-2CEE-4283-B8D2-2AB209C9BDBF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459">
          <p15:clr>
            <a:srgbClr val="A4A3A4"/>
          </p15:clr>
        </p15:guide>
        <p15:guide id="2" pos="23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2856" y="54"/>
      </p:cViewPr>
      <p:guideLst>
        <p:guide orient="horz" pos="3459"/>
        <p:guide pos="23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61738" y="3411149"/>
            <a:ext cx="6366351" cy="235374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23474" y="6222420"/>
            <a:ext cx="5242878" cy="280618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6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9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6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5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2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5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30D0-852D-4E5F-AD57-0F87E28B758A}" type="datetimeFigureOut">
              <a:rPr lang="es-ES" smtClean="0"/>
              <a:pPr/>
              <a:t>06/04/2022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03A6-9BB6-4C72-A5A8-4200945C53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30D0-852D-4E5F-AD57-0F87E28B758A}" type="datetimeFigureOut">
              <a:rPr lang="es-ES" smtClean="0"/>
              <a:pPr/>
              <a:t>06/04/2022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03A6-9BB6-4C72-A5A8-4200945C53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430123" y="439740"/>
            <a:ext cx="1685211" cy="936921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74492" y="439740"/>
            <a:ext cx="4930802" cy="936921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30D0-852D-4E5F-AD57-0F87E28B758A}" type="datetimeFigureOut">
              <a:rPr lang="es-ES" smtClean="0"/>
              <a:pPr/>
              <a:t>06/04/2022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03A6-9BB6-4C72-A5A8-4200945C53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30D0-852D-4E5F-AD57-0F87E28B758A}" type="datetimeFigureOut">
              <a:rPr lang="es-ES" smtClean="0"/>
              <a:pPr/>
              <a:t>06/04/2022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03A6-9BB6-4C72-A5A8-4200945C53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1646" y="7056142"/>
            <a:ext cx="6366351" cy="2180896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91646" y="4654107"/>
            <a:ext cx="6366351" cy="240203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324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8648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79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729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6620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594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5268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459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30D0-852D-4E5F-AD57-0F87E28B758A}" type="datetimeFigureOut">
              <a:rPr lang="es-ES" smtClean="0"/>
              <a:pPr/>
              <a:t>06/04/2022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03A6-9BB6-4C72-A5A8-4200945C53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74491" y="2562175"/>
            <a:ext cx="3308007" cy="7246779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807327" y="2562175"/>
            <a:ext cx="3308007" cy="7246779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30D0-852D-4E5F-AD57-0F87E28B758A}" type="datetimeFigureOut">
              <a:rPr lang="es-ES" smtClean="0"/>
              <a:pPr/>
              <a:t>06/04/2022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03A6-9BB6-4C72-A5A8-4200945C53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4492" y="2457956"/>
            <a:ext cx="3309307" cy="102436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242" indent="0">
              <a:buNone/>
              <a:defRPr sz="2200" b="1"/>
            </a:lvl2pPr>
            <a:lvl3pPr marL="986482" indent="0">
              <a:buNone/>
              <a:defRPr sz="2000" b="1"/>
            </a:lvl3pPr>
            <a:lvl4pPr marL="1479724" indent="0">
              <a:buNone/>
              <a:defRPr sz="1700" b="1"/>
            </a:lvl4pPr>
            <a:lvl5pPr marL="1972965" indent="0">
              <a:buNone/>
              <a:defRPr sz="1700" b="1"/>
            </a:lvl5pPr>
            <a:lvl6pPr marL="2466206" indent="0">
              <a:buNone/>
              <a:defRPr sz="1700" b="1"/>
            </a:lvl6pPr>
            <a:lvl7pPr marL="2959448" indent="0">
              <a:buNone/>
              <a:defRPr sz="1700" b="1"/>
            </a:lvl7pPr>
            <a:lvl8pPr marL="3452689" indent="0">
              <a:buNone/>
              <a:defRPr sz="1700" b="1"/>
            </a:lvl8pPr>
            <a:lvl9pPr marL="3945930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4492" y="3482317"/>
            <a:ext cx="3309307" cy="632663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804729" y="2457956"/>
            <a:ext cx="3310607" cy="102436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242" indent="0">
              <a:buNone/>
              <a:defRPr sz="2200" b="1"/>
            </a:lvl2pPr>
            <a:lvl3pPr marL="986482" indent="0">
              <a:buNone/>
              <a:defRPr sz="2000" b="1"/>
            </a:lvl3pPr>
            <a:lvl4pPr marL="1479724" indent="0">
              <a:buNone/>
              <a:defRPr sz="1700" b="1"/>
            </a:lvl4pPr>
            <a:lvl5pPr marL="1972965" indent="0">
              <a:buNone/>
              <a:defRPr sz="1700" b="1"/>
            </a:lvl5pPr>
            <a:lvl6pPr marL="2466206" indent="0">
              <a:buNone/>
              <a:defRPr sz="1700" b="1"/>
            </a:lvl6pPr>
            <a:lvl7pPr marL="2959448" indent="0">
              <a:buNone/>
              <a:defRPr sz="1700" b="1"/>
            </a:lvl7pPr>
            <a:lvl8pPr marL="3452689" indent="0">
              <a:buNone/>
              <a:defRPr sz="1700" b="1"/>
            </a:lvl8pPr>
            <a:lvl9pPr marL="3945930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804729" y="3482317"/>
            <a:ext cx="3310607" cy="632663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30D0-852D-4E5F-AD57-0F87E28B758A}" type="datetimeFigureOut">
              <a:rPr lang="es-ES" smtClean="0"/>
              <a:pPr/>
              <a:t>06/04/2022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03A6-9BB6-4C72-A5A8-4200945C53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30D0-852D-4E5F-AD57-0F87E28B758A}" type="datetimeFigureOut">
              <a:rPr lang="es-ES" smtClean="0"/>
              <a:pPr/>
              <a:t>06/04/2022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03A6-9BB6-4C72-A5A8-4200945C53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30D0-852D-4E5F-AD57-0F87E28B758A}" type="datetimeFigureOut">
              <a:rPr lang="es-ES" smtClean="0"/>
              <a:pPr/>
              <a:t>06/04/2022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03A6-9BB6-4C72-A5A8-4200945C53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4493" y="437197"/>
            <a:ext cx="2464101" cy="186062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28315" y="437196"/>
            <a:ext cx="4187021" cy="9371757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74493" y="2297823"/>
            <a:ext cx="2464101" cy="7511131"/>
          </a:xfrm>
        </p:spPr>
        <p:txBody>
          <a:bodyPr/>
          <a:lstStyle>
            <a:lvl1pPr marL="0" indent="0">
              <a:buNone/>
              <a:defRPr sz="1500"/>
            </a:lvl1pPr>
            <a:lvl2pPr marL="493242" indent="0">
              <a:buNone/>
              <a:defRPr sz="1300"/>
            </a:lvl2pPr>
            <a:lvl3pPr marL="986482" indent="0">
              <a:buNone/>
              <a:defRPr sz="1000"/>
            </a:lvl3pPr>
            <a:lvl4pPr marL="1479724" indent="0">
              <a:buNone/>
              <a:defRPr sz="900"/>
            </a:lvl4pPr>
            <a:lvl5pPr marL="1972965" indent="0">
              <a:buNone/>
              <a:defRPr sz="900"/>
            </a:lvl5pPr>
            <a:lvl6pPr marL="2466206" indent="0">
              <a:buNone/>
              <a:defRPr sz="900"/>
            </a:lvl6pPr>
            <a:lvl7pPr marL="2959448" indent="0">
              <a:buNone/>
              <a:defRPr sz="900"/>
            </a:lvl7pPr>
            <a:lvl8pPr marL="3452689" indent="0">
              <a:buNone/>
              <a:defRPr sz="900"/>
            </a:lvl8pPr>
            <a:lvl9pPr marL="394593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30D0-852D-4E5F-AD57-0F87E28B758A}" type="datetimeFigureOut">
              <a:rPr lang="es-ES" smtClean="0"/>
              <a:pPr/>
              <a:t>06/04/2022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03A6-9BB6-4C72-A5A8-4200945C53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68058" y="7686518"/>
            <a:ext cx="4493895" cy="90743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68058" y="981150"/>
            <a:ext cx="4493895" cy="6588443"/>
          </a:xfrm>
        </p:spPr>
        <p:txBody>
          <a:bodyPr/>
          <a:lstStyle>
            <a:lvl1pPr marL="0" indent="0">
              <a:buNone/>
              <a:defRPr sz="3500"/>
            </a:lvl1pPr>
            <a:lvl2pPr marL="493242" indent="0">
              <a:buNone/>
              <a:defRPr sz="3000"/>
            </a:lvl2pPr>
            <a:lvl3pPr marL="986482" indent="0">
              <a:buNone/>
              <a:defRPr sz="2600"/>
            </a:lvl3pPr>
            <a:lvl4pPr marL="1479724" indent="0">
              <a:buNone/>
              <a:defRPr sz="2200"/>
            </a:lvl4pPr>
            <a:lvl5pPr marL="1972965" indent="0">
              <a:buNone/>
              <a:defRPr sz="2200"/>
            </a:lvl5pPr>
            <a:lvl6pPr marL="2466206" indent="0">
              <a:buNone/>
              <a:defRPr sz="2200"/>
            </a:lvl6pPr>
            <a:lvl7pPr marL="2959448" indent="0">
              <a:buNone/>
              <a:defRPr sz="2200"/>
            </a:lvl7pPr>
            <a:lvl8pPr marL="3452689" indent="0">
              <a:buNone/>
              <a:defRPr sz="2200"/>
            </a:lvl8pPr>
            <a:lvl9pPr marL="3945930" indent="0">
              <a:buNone/>
              <a:defRPr sz="22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68058" y="8593955"/>
            <a:ext cx="4493895" cy="1288711"/>
          </a:xfrm>
        </p:spPr>
        <p:txBody>
          <a:bodyPr/>
          <a:lstStyle>
            <a:lvl1pPr marL="0" indent="0">
              <a:buNone/>
              <a:defRPr sz="1500"/>
            </a:lvl1pPr>
            <a:lvl2pPr marL="493242" indent="0">
              <a:buNone/>
              <a:defRPr sz="1300"/>
            </a:lvl2pPr>
            <a:lvl3pPr marL="986482" indent="0">
              <a:buNone/>
              <a:defRPr sz="1000"/>
            </a:lvl3pPr>
            <a:lvl4pPr marL="1479724" indent="0">
              <a:buNone/>
              <a:defRPr sz="900"/>
            </a:lvl4pPr>
            <a:lvl5pPr marL="1972965" indent="0">
              <a:buNone/>
              <a:defRPr sz="900"/>
            </a:lvl5pPr>
            <a:lvl6pPr marL="2466206" indent="0">
              <a:buNone/>
              <a:defRPr sz="900"/>
            </a:lvl6pPr>
            <a:lvl7pPr marL="2959448" indent="0">
              <a:buNone/>
              <a:defRPr sz="900"/>
            </a:lvl7pPr>
            <a:lvl8pPr marL="3452689" indent="0">
              <a:buNone/>
              <a:defRPr sz="900"/>
            </a:lvl8pPr>
            <a:lvl9pPr marL="394593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30D0-852D-4E5F-AD57-0F87E28B758A}" type="datetimeFigureOut">
              <a:rPr lang="es-ES" smtClean="0"/>
              <a:pPr/>
              <a:t>06/04/2022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03A6-9BB6-4C72-A5A8-4200945C53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74491" y="439740"/>
            <a:ext cx="6740843" cy="1830123"/>
          </a:xfrm>
          <a:prstGeom prst="rect">
            <a:avLst/>
          </a:prstGeom>
        </p:spPr>
        <p:txBody>
          <a:bodyPr vert="horz" lIns="98648" tIns="49324" rIns="98648" bIns="4932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4491" y="2562175"/>
            <a:ext cx="6740843" cy="7246779"/>
          </a:xfrm>
          <a:prstGeom prst="rect">
            <a:avLst/>
          </a:prstGeom>
        </p:spPr>
        <p:txBody>
          <a:bodyPr vert="horz" lIns="98648" tIns="49324" rIns="98648" bIns="493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74491" y="10177519"/>
            <a:ext cx="1747626" cy="584623"/>
          </a:xfrm>
          <a:prstGeom prst="rect">
            <a:avLst/>
          </a:prstGeom>
        </p:spPr>
        <p:txBody>
          <a:bodyPr vert="horz" lIns="98648" tIns="49324" rIns="98648" bIns="4932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E30D0-852D-4E5F-AD57-0F87E28B758A}" type="datetimeFigureOut">
              <a:rPr lang="es-ES" smtClean="0"/>
              <a:pPr/>
              <a:t>06/04/2022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559025" y="10177519"/>
            <a:ext cx="2371778" cy="584623"/>
          </a:xfrm>
          <a:prstGeom prst="rect">
            <a:avLst/>
          </a:prstGeom>
        </p:spPr>
        <p:txBody>
          <a:bodyPr vert="horz" lIns="98648" tIns="49324" rIns="98648" bIns="4932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367708" y="10177519"/>
            <a:ext cx="1747626" cy="584623"/>
          </a:xfrm>
          <a:prstGeom prst="rect">
            <a:avLst/>
          </a:prstGeom>
        </p:spPr>
        <p:txBody>
          <a:bodyPr vert="horz" lIns="98648" tIns="49324" rIns="98648" bIns="4932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403A6-9BB6-4C72-A5A8-4200945C53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648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9930" indent="-369930" algn="l" defTabSz="986482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1517" indent="-308275" algn="l" defTabSz="98648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3104" indent="-246620" algn="l" defTabSz="98648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26344" indent="-246620" algn="l" defTabSz="98648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19586" indent="-246620" algn="l" defTabSz="986482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12827" indent="-246620" algn="l" defTabSz="986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06068" indent="-246620" algn="l" defTabSz="986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699310" indent="-246620" algn="l" defTabSz="986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92551" indent="-246620" algn="l" defTabSz="986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86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242" algn="l" defTabSz="986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86482" algn="l" defTabSz="986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79724" algn="l" defTabSz="986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72965" algn="l" defTabSz="986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66206" algn="l" defTabSz="986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59448" algn="l" defTabSz="986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52689" algn="l" defTabSz="986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45930" algn="l" defTabSz="986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hyperlink" Target="http://www.hojodealcon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74491" y="302042"/>
            <a:ext cx="6754797" cy="867847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_tradnl" sz="2200" b="1" u="sng" dirty="0" smtClean="0">
                <a:solidFill>
                  <a:schemeClr val="tx1"/>
                </a:solidFill>
                <a:latin typeface="Trebuchet MS" pitchFamily="34" charset="0"/>
              </a:rPr>
              <a:t>Del 23 de abril al 1 de mayo de </a:t>
            </a:r>
            <a:r>
              <a:rPr lang="es-ES_tradnl" sz="2200" b="1" u="sng" dirty="0" err="1" smtClean="0">
                <a:solidFill>
                  <a:schemeClr val="tx1"/>
                </a:solidFill>
                <a:latin typeface="Trebuchet MS" pitchFamily="34" charset="0"/>
              </a:rPr>
              <a:t>de</a:t>
            </a:r>
            <a:r>
              <a:rPr lang="es-ES_tradnl" sz="2200" b="1" u="sng" dirty="0" smtClean="0">
                <a:solidFill>
                  <a:schemeClr val="tx1"/>
                </a:solidFill>
                <a:latin typeface="Trebuchet MS" pitchFamily="34" charset="0"/>
              </a:rPr>
              <a:t> 2022</a:t>
            </a:r>
            <a:r>
              <a:rPr lang="es-ES_tradnl" sz="2600" dirty="0" smtClean="0">
                <a:solidFill>
                  <a:schemeClr val="tx1"/>
                </a:solidFill>
                <a:latin typeface="Trebuchet MS" pitchFamily="34" charset="0"/>
              </a:rPr>
              <a:t/>
            </a:r>
            <a:br>
              <a:rPr lang="es-ES_tradnl" sz="2600" dirty="0" smtClean="0">
                <a:solidFill>
                  <a:schemeClr val="tx1"/>
                </a:solidFill>
                <a:latin typeface="Trebuchet MS" pitchFamily="34" charset="0"/>
              </a:rPr>
            </a:br>
            <a:r>
              <a:rPr lang="es-ES_tradnl" sz="2400" b="1" dirty="0" smtClean="0">
                <a:solidFill>
                  <a:schemeClr val="tx1"/>
                </a:solidFill>
                <a:latin typeface="Trebuchet MS" pitchFamily="34" charset="0"/>
              </a:rPr>
              <a:t>LI TORNEO CIUDAD DE PUERTOLLANO DE TENIS</a:t>
            </a:r>
            <a:endParaRPr lang="es-ES" sz="2900" b="1" i="1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360536" y="2754065"/>
            <a:ext cx="6768752" cy="1872208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s-ES_tradnl" sz="2200" b="1" u="sng" dirty="0" smtClean="0">
                <a:solidFill>
                  <a:schemeClr val="tx1"/>
                </a:solidFill>
              </a:rPr>
              <a:t>Torneo organizado por:</a:t>
            </a:r>
          </a:p>
          <a:p>
            <a:pPr algn="ctr">
              <a:buNone/>
            </a:pPr>
            <a:r>
              <a:rPr lang="es-ES_tradnl" sz="2200" b="1" dirty="0" smtClean="0">
                <a:solidFill>
                  <a:schemeClr val="tx1"/>
                </a:solidFill>
              </a:rPr>
              <a:t>CLUB  DEPORTIVO TENIS PUERTOLLANO</a:t>
            </a:r>
          </a:p>
          <a:p>
            <a:pPr algn="ctr">
              <a:buNone/>
            </a:pPr>
            <a:r>
              <a:rPr lang="es-ES_tradnl" sz="2000" b="1" u="sng" dirty="0" smtClean="0">
                <a:solidFill>
                  <a:schemeClr val="tx1"/>
                </a:solidFill>
              </a:rPr>
              <a:t>Lugar:</a:t>
            </a:r>
          </a:p>
          <a:p>
            <a:pPr algn="ctr">
              <a:buNone/>
            </a:pPr>
            <a:r>
              <a:rPr lang="es-ES_tradnl" sz="2000" b="1" dirty="0" smtClean="0">
                <a:solidFill>
                  <a:schemeClr val="tx1"/>
                </a:solidFill>
              </a:rPr>
              <a:t>Complejo polideportivo “Mª  Luisa Cabañero”</a:t>
            </a:r>
            <a:endParaRPr lang="es-ES_tradnl" sz="2000" b="1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s-ES_tradnl" sz="1600" b="1" dirty="0" smtClean="0">
                <a:solidFill>
                  <a:schemeClr val="tx1"/>
                </a:solidFill>
              </a:rPr>
              <a:t>(C/ Copa,  s/n)</a:t>
            </a:r>
            <a:endParaRPr lang="es-ES" sz="1600" b="1" dirty="0">
              <a:solidFill>
                <a:schemeClr val="tx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74538" y="1313905"/>
            <a:ext cx="6754750" cy="407388"/>
          </a:xfrm>
          <a:prstGeom prst="rect">
            <a:avLst/>
          </a:prstGeom>
          <a:noFill/>
        </p:spPr>
        <p:txBody>
          <a:bodyPr wrap="square" lIns="98648" tIns="49324" rIns="98648" bIns="49324" rtlCol="0">
            <a:spAutoFit/>
          </a:bodyPr>
          <a:lstStyle/>
          <a:p>
            <a:pPr algn="ctr"/>
            <a:r>
              <a:rPr lang="es-ES_tradnl" b="1" dirty="0" smtClean="0"/>
              <a:t>      Patrocinado por:</a:t>
            </a:r>
            <a:endParaRPr lang="es-ES" b="1" dirty="0"/>
          </a:p>
        </p:txBody>
      </p:sp>
      <p:sp>
        <p:nvSpPr>
          <p:cNvPr id="15" name="7 Marcador de contenido"/>
          <p:cNvSpPr>
            <a:spLocks noGrp="1"/>
          </p:cNvSpPr>
          <p:nvPr/>
        </p:nvSpPr>
        <p:spPr>
          <a:xfrm>
            <a:off x="360536" y="4770289"/>
            <a:ext cx="6768752" cy="3112996"/>
          </a:xfrm>
          <a:prstGeom prst="rect">
            <a:avLst/>
          </a:prstGeom>
          <a:ln w="12700">
            <a:noFill/>
          </a:ln>
        </p:spPr>
        <p:txBody>
          <a:bodyPr vert="horz" lIns="98648" tIns="49324" rIns="98648" bIns="49324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60536" y="8082657"/>
            <a:ext cx="6763218" cy="1535902"/>
          </a:xfrm>
          <a:prstGeom prst="rect">
            <a:avLst/>
          </a:prstGeom>
          <a:noFill/>
          <a:ln w="127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lIns="98648" tIns="49324" rIns="98648" bIns="49324" rtlCol="0">
            <a:spAutoFit/>
          </a:bodyPr>
          <a:lstStyle/>
          <a:p>
            <a:pPr algn="ctr"/>
            <a:r>
              <a:rPr lang="es-ES_tradnl" sz="1600" b="1" u="sng" dirty="0" smtClean="0">
                <a:latin typeface="Calibri" pitchFamily="34" charset="0"/>
              </a:rPr>
              <a:t>Inscripciones:</a:t>
            </a:r>
            <a:r>
              <a:rPr lang="es-ES_tradnl" sz="1600" dirty="0" smtClean="0">
                <a:latin typeface="Calibri" pitchFamily="34" charset="0"/>
              </a:rPr>
              <a:t> </a:t>
            </a:r>
          </a:p>
          <a:p>
            <a:pPr algn="ctr"/>
            <a:r>
              <a:rPr lang="es-ES_tradnl" sz="1600" b="1" dirty="0" smtClean="0">
                <a:latin typeface="Calibri" pitchFamily="34" charset="0"/>
              </a:rPr>
              <a:t>Hasta el  miércoles, 20 de abril, a las 15 horas,  en:</a:t>
            </a:r>
          </a:p>
          <a:p>
            <a:pPr algn="ctr">
              <a:lnSpc>
                <a:spcPts val="800"/>
              </a:lnSpc>
            </a:pPr>
            <a:endParaRPr lang="es-ES_tradnl" sz="1600" b="1" dirty="0" smtClean="0">
              <a:latin typeface="Calibri" pitchFamily="34" charset="0"/>
            </a:endParaRPr>
          </a:p>
          <a:p>
            <a:pPr algn="ctr"/>
            <a:r>
              <a:rPr lang="es-ES_tradnl" sz="1600" b="1" dirty="0" smtClean="0">
                <a:latin typeface="Calibri" pitchFamily="34" charset="0"/>
              </a:rPr>
              <a:t>Teléfonos  630028044 / 649411586    </a:t>
            </a:r>
          </a:p>
          <a:p>
            <a:pPr algn="ctr">
              <a:lnSpc>
                <a:spcPts val="800"/>
              </a:lnSpc>
            </a:pPr>
            <a:endParaRPr lang="es-ES_tradnl" sz="1600" b="1" u="sng" dirty="0" smtClean="0">
              <a:latin typeface="Calibri" pitchFamily="34" charset="0"/>
            </a:endParaRPr>
          </a:p>
          <a:p>
            <a:pPr algn="ctr"/>
            <a:r>
              <a:rPr lang="es-ES_tradnl" sz="1600" b="1" u="sng" dirty="0" smtClean="0">
                <a:latin typeface="Calibri" pitchFamily="34" charset="0"/>
              </a:rPr>
              <a:t>Sorteo:</a:t>
            </a:r>
          </a:p>
          <a:p>
            <a:pPr algn="ctr"/>
            <a:r>
              <a:rPr lang="es-ES_tradnl" sz="1600" b="1" dirty="0" smtClean="0">
                <a:latin typeface="Calibri" pitchFamily="34" charset="0"/>
              </a:rPr>
              <a:t>Jueves,  21 de abril, a las 11 horas </a:t>
            </a:r>
            <a:endParaRPr lang="es-ES" sz="1600" b="1" dirty="0">
              <a:latin typeface="Calibri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60536" y="9882857"/>
            <a:ext cx="6763218" cy="5920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8648" tIns="49324" rIns="98648" bIns="49324" rtlCol="0">
            <a:spAutoFit/>
          </a:bodyPr>
          <a:lstStyle/>
          <a:p>
            <a:pPr algn="ctr"/>
            <a:r>
              <a:rPr lang="es-ES_tradnl" sz="1600" b="1" dirty="0" smtClean="0">
                <a:solidFill>
                  <a:schemeClr val="tx1"/>
                </a:solidFill>
              </a:rPr>
              <a:t>Cartel, cuadros y horarios en:</a:t>
            </a:r>
          </a:p>
          <a:p>
            <a:pPr algn="ctr"/>
            <a:r>
              <a:rPr lang="es-ES_tradnl" sz="1600" b="1" dirty="0" smtClean="0">
                <a:solidFill>
                  <a:schemeClr val="tx1"/>
                </a:solidFill>
              </a:rPr>
              <a:t> </a:t>
            </a:r>
            <a:r>
              <a:rPr lang="es-ES" sz="1600" b="1" dirty="0" smtClean="0">
                <a:solidFill>
                  <a:schemeClr val="tx1"/>
                </a:solidFill>
                <a:hlinkClick r:id="rId2"/>
              </a:rPr>
              <a:t>http://www.hojodealcon.com/</a:t>
            </a:r>
            <a:endParaRPr lang="es-ES" sz="1600" b="1" dirty="0">
              <a:solidFill>
                <a:schemeClr val="tx1"/>
              </a:solidFill>
            </a:endParaRPr>
          </a:p>
        </p:txBody>
      </p:sp>
      <p:pic>
        <p:nvPicPr>
          <p:cNvPr id="17" name="16 Imagen" descr="LOGO PATRONATO PMD ROJAS FONDO BLAN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7326" y="1775593"/>
            <a:ext cx="2287632" cy="864096"/>
          </a:xfrm>
          <a:prstGeom prst="rect">
            <a:avLst/>
          </a:prstGeom>
        </p:spPr>
      </p:pic>
      <p:pic>
        <p:nvPicPr>
          <p:cNvPr id="18" name="17 Imagen" descr="Logo-AytoPuertollano-Horizont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01970" y="1775593"/>
            <a:ext cx="2088232" cy="815034"/>
          </a:xfrm>
          <a:prstGeom prst="rect">
            <a:avLst/>
          </a:prstGeom>
        </p:spPr>
      </p:pic>
      <p:sp>
        <p:nvSpPr>
          <p:cNvPr id="23" name="22 CuadroTexto"/>
          <p:cNvSpPr txBox="1"/>
          <p:nvPr/>
        </p:nvSpPr>
        <p:spPr>
          <a:xfrm>
            <a:off x="360536" y="7506593"/>
            <a:ext cx="3455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smtClean="0"/>
              <a:t>Cuota  inscripción: 10€ </a:t>
            </a:r>
            <a:r>
              <a:rPr lang="es-ES_tradnl" sz="1600" b="1" smtClean="0"/>
              <a:t>( socios 5€)</a:t>
            </a:r>
            <a:endParaRPr lang="es-ES_tradnl" sz="1600" b="1" dirty="0" smtClean="0"/>
          </a:p>
          <a:p>
            <a:r>
              <a:rPr lang="es-ES_tradnl" sz="1600" b="1" dirty="0" smtClean="0"/>
              <a:t>Imprescindible  licencia  federativa</a:t>
            </a:r>
            <a:endParaRPr lang="es-ES" sz="1600" b="1" dirty="0"/>
          </a:p>
        </p:txBody>
      </p:sp>
      <p:sp>
        <p:nvSpPr>
          <p:cNvPr id="35" name="34 CuadroTexto"/>
          <p:cNvSpPr txBox="1"/>
          <p:nvPr/>
        </p:nvSpPr>
        <p:spPr>
          <a:xfrm>
            <a:off x="360536" y="4698281"/>
            <a:ext cx="3384376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APLICACIÓN NORMAS COVID                                </a:t>
            </a:r>
            <a:r>
              <a:rPr lang="es-ES_tradnl" sz="1600" b="1" u="sng" dirty="0" smtClean="0"/>
              <a:t>Categorías:</a:t>
            </a:r>
            <a:r>
              <a:rPr lang="es-ES_tradnl" sz="1600" dirty="0" smtClean="0"/>
              <a:t>           </a:t>
            </a:r>
          </a:p>
          <a:p>
            <a:r>
              <a:rPr lang="es-ES_tradnl" sz="1600" b="1" dirty="0" smtClean="0"/>
              <a:t> Absoluto,  Cadete ,Infantil </a:t>
            </a:r>
            <a:r>
              <a:rPr lang="es-ES_tradnl" sz="1600" b="1" dirty="0" smtClean="0"/>
              <a:t>, Alevín y Benjamín </a:t>
            </a:r>
            <a:r>
              <a:rPr lang="es-ES_tradnl" sz="1600" dirty="0" smtClean="0"/>
              <a:t> </a:t>
            </a:r>
            <a:r>
              <a:rPr lang="es-ES_tradnl" sz="1600" b="1" dirty="0" smtClean="0"/>
              <a:t>(Masculino y Femenino)</a:t>
            </a:r>
          </a:p>
          <a:p>
            <a:r>
              <a:rPr lang="es-ES_tradnl" sz="1600" b="1" dirty="0" smtClean="0"/>
              <a:t>Trofeos a los primeros clasificados</a:t>
            </a:r>
            <a:endParaRPr lang="es-ES" sz="1600" b="1" dirty="0"/>
          </a:p>
        </p:txBody>
      </p:sp>
      <p:sp>
        <p:nvSpPr>
          <p:cNvPr id="36" name="35 CuadroTexto"/>
          <p:cNvSpPr txBox="1"/>
          <p:nvPr/>
        </p:nvSpPr>
        <p:spPr>
          <a:xfrm>
            <a:off x="387326" y="6138441"/>
            <a:ext cx="3071834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600" b="1" u="sng" dirty="0" smtClean="0"/>
              <a:t>Juez-Árbitro:</a:t>
            </a:r>
          </a:p>
          <a:p>
            <a:r>
              <a:rPr lang="es-ES_tradnl" sz="1600" b="1" dirty="0" smtClean="0"/>
              <a:t>Rafael </a:t>
            </a:r>
            <a:r>
              <a:rPr lang="es-ES_tradnl" sz="1600" b="1" smtClean="0"/>
              <a:t>Giner Calle</a:t>
            </a:r>
            <a:endParaRPr lang="es-ES_tradnl" sz="1600" b="1" dirty="0" smtClean="0"/>
          </a:p>
          <a:p>
            <a:r>
              <a:rPr lang="es-ES_tradnl" sz="1600" b="1" u="sng" dirty="0" smtClean="0"/>
              <a:t>Adjuntos:</a:t>
            </a:r>
          </a:p>
          <a:p>
            <a:r>
              <a:rPr lang="es-ES_tradnl" sz="1600" b="1" dirty="0" smtClean="0"/>
              <a:t> J.M. Puebla, B. Ibáñez, J. Romero</a:t>
            </a:r>
          </a:p>
          <a:p>
            <a:r>
              <a:rPr lang="es-ES_tradnl" sz="1600" b="1" dirty="0" smtClean="0"/>
              <a:t> M. Horta,  R. Cofrade</a:t>
            </a:r>
            <a:endParaRPr lang="es-ES" sz="1600" b="1" dirty="0"/>
          </a:p>
        </p:txBody>
      </p:sp>
      <p:pic>
        <p:nvPicPr>
          <p:cNvPr id="16" name="15 Imagen" descr="LOGO DEF TOTA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59490" y="1561279"/>
            <a:ext cx="1080616" cy="1080616"/>
          </a:xfrm>
          <a:prstGeom prst="rect">
            <a:avLst/>
          </a:prstGeom>
        </p:spPr>
      </p:pic>
      <p:pic>
        <p:nvPicPr>
          <p:cNvPr id="1027" name="Picture 3" descr="C:\Users\Usuario\Desktop\logo tenis cl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30928" y="8347889"/>
            <a:ext cx="1142620" cy="1144691"/>
          </a:xfrm>
          <a:prstGeom prst="rect">
            <a:avLst/>
          </a:prstGeom>
          <a:noFill/>
        </p:spPr>
      </p:pic>
      <p:pic>
        <p:nvPicPr>
          <p:cNvPr id="2" name="Picture 2" descr="C:\Users\Usuario\Desktop\CARLOS ALCARAZ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16482" y="6561939"/>
            <a:ext cx="2071702" cy="1661011"/>
          </a:xfrm>
          <a:prstGeom prst="rect">
            <a:avLst/>
          </a:prstGeom>
          <a:noFill/>
        </p:spPr>
      </p:pic>
      <p:pic>
        <p:nvPicPr>
          <p:cNvPr id="1026" name="Picture 2" descr="C:\Users\Usuario\Desktop\BADOSA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16482" y="4561675"/>
            <a:ext cx="2033245" cy="20708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149</Words>
  <Application>Microsoft Office PowerPoint</Application>
  <PresentationFormat>Personalizado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Del 23 de abril al 1 de mayo de de 2022 LI TORNEO CIUDAD DE PUERTOLLANO DE TENIS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 26 de abril al 4 de mayo de 2014  XLIV TORNEO CIUDAD DE PUERTOLLANO DE TENIS</dc:title>
  <dc:creator>usuario</dc:creator>
  <cp:lastModifiedBy>Usuario</cp:lastModifiedBy>
  <cp:revision>106</cp:revision>
  <dcterms:created xsi:type="dcterms:W3CDTF">2014-04-09T22:11:35Z</dcterms:created>
  <dcterms:modified xsi:type="dcterms:W3CDTF">2022-04-06T11:08:45Z</dcterms:modified>
</cp:coreProperties>
</file>